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40" r:id="rId2"/>
    <p:sldId id="5327" r:id="rId3"/>
    <p:sldId id="5329" r:id="rId4"/>
    <p:sldId id="533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A8AA-45C9-48E7-BC80-A1A686F95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63988-387F-4EF4-B2F9-88097FADC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35FB3-C2EE-470F-A5A7-DA6D1A6A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5C84-2ED3-4074-BB33-046DB5020EF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5A6B1-594E-44A8-A0EC-EFDFC909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50323-3744-4F07-9620-B37783F6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B3E1-79C0-45D4-BE86-FF9E5E73D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1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6F80-CA0D-408A-8979-44F03A31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FE3FF-88B0-4686-A31F-3AEB7A4F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8D090-CAD2-4C27-B732-84B91B2B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5C84-2ED3-4074-BB33-046DB5020EF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782F7-5AD3-4F51-B3C3-167D8815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2461C-3A2C-4F76-A05C-B776A8C1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B3E1-79C0-45D4-BE86-FF9E5E73D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80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2DC3B1-1569-48C2-8754-D09BCCFB9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D14BE-9BE8-458C-8274-DCB327979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93157-4E35-4986-B670-811ED64AB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5C84-2ED3-4074-BB33-046DB5020EF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0582-1053-43F8-8527-1365386F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B0C77-19CA-44CF-A0E3-3D85954F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B3E1-79C0-45D4-BE86-FF9E5E73D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2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42A2-1335-4A3B-92D5-20A737B35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3B5FE-DDEC-4B7D-8684-8C9AEA89C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C7EF5-0BFD-44D9-91F2-A00511FE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5C84-2ED3-4074-BB33-046DB5020EF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B7ABE-06AA-4BCF-9EDF-0F01369E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9DE68-071D-45A9-8A43-D1231F47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B3E1-79C0-45D4-BE86-FF9E5E73D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66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090F-3086-421C-9C62-495E9EDF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B53F6-5B63-4C93-A970-F4049B6F0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70591-7392-4051-8229-610543FE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5C84-2ED3-4074-BB33-046DB5020EF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A93CE-6770-44E9-958A-D1458D76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1D19F-8993-44A8-AEB7-91402B09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B3E1-79C0-45D4-BE86-FF9E5E73D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3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90B7-F14A-40ED-9596-A401FAF8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DF209-72DF-472E-954F-1EAB8E503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8ADB8-F855-4D2B-93EB-217444D1B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4A165-F325-4B3D-8FA7-BED52E1A7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5C84-2ED3-4074-BB33-046DB5020EF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A7A67-65B6-442A-A6D2-FA3D8C18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39735-3DEB-40E1-984E-D17C0B2E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B3E1-79C0-45D4-BE86-FF9E5E73D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3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47D0-37CC-4C07-A3A2-06EA6B4F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BE38C-25A7-4C66-9D5C-FD762D171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E03F7-8149-4E7B-A4C5-D0747F12F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C58A8-3532-43D2-994D-55BDE680E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70CAB-52A9-44FD-ABB9-C04F10254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D8861-B32B-46EA-96D1-DFAF9BA7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5C84-2ED3-4074-BB33-046DB5020EF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14E7FF-96B5-4552-80C5-82C3085F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A0C44-8943-4FBE-A355-A8DD21A7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B3E1-79C0-45D4-BE86-FF9E5E73D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5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E142-9BC2-4318-A3CD-E4FDA5CD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21BC4-0CB6-4D20-9CFD-B6B9675F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5C84-2ED3-4074-BB33-046DB5020EF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90146-D352-4967-89CB-43B84A31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C245A-7210-4A42-8FB3-162E8DD91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B3E1-79C0-45D4-BE86-FF9E5E73D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6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5A9AD-7E34-425D-AD24-72D251B1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5C84-2ED3-4074-BB33-046DB5020EF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EA348-D4E3-4419-99DE-3D3ABE89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10044-41F4-4A9F-9238-5665DA8E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B3E1-79C0-45D4-BE86-FF9E5E73D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8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5BBC-B543-4CED-A790-EB542A9B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326A-DF3A-480D-8081-E63FB6DC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05F09-0A2F-4E98-A659-97D673959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3A52E-70C8-4669-AADD-B159E4EF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5C84-2ED3-4074-BB33-046DB5020EF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F29A7-C897-4845-BF5D-257BBFA6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F5BD7-2DA6-4590-A031-518BE0BC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B3E1-79C0-45D4-BE86-FF9E5E73D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6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33D7-D71C-4E24-9584-94390628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267E5F-7157-449E-8F80-4171D6087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ABDEE-BA61-4444-B3E1-CD5F1EBCA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1BB05-5931-48CD-A0B6-E6C39203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F5C84-2ED3-4074-BB33-046DB5020EF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F0C27-A0A4-4138-A1A0-128955ED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26781-4241-4CB8-83C9-CF76FB21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5B3E1-79C0-45D4-BE86-FF9E5E73D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7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A4BD7F-D513-4F0C-B0B4-09E1CB4E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31102-CFFE-47F6-8933-3746EF1C7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32D2F-B932-4BB6-8561-6A5B78DE5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F5C84-2ED3-4074-BB33-046DB5020EF7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C1482-3447-4023-A500-62E3EC1B4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B7E57-3FC5-4C8D-BA64-CECBA4512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5B3E1-79C0-45D4-BE86-FF9E5E73D4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 descr="Home outline">
            <a:hlinkClick r:id="" action="ppaction://noaction"/>
            <a:extLst>
              <a:ext uri="{FF2B5EF4-FFF2-40B4-BE49-F238E27FC236}">
                <a16:creationId xmlns:a16="http://schemas.microsoft.com/office/drawing/2014/main" id="{6FDA7EE7-F5AF-C640-93B1-D5023628C0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669938" y="-92075"/>
            <a:ext cx="522061" cy="5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6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1B48-999C-AF88-9530-62C177FC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16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D19D1E"/>
                </a:solidFill>
              </a:rPr>
              <a:t>9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8D28DB-F5B9-DAC2-41A5-016B77702599}"/>
                  </a:ext>
                </a:extLst>
              </p:cNvPr>
              <p:cNvSpPr txBox="1"/>
              <p:nvPr/>
            </p:nvSpPr>
            <p:spPr>
              <a:xfrm>
                <a:off x="555216" y="2646830"/>
                <a:ext cx="54021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8D28DB-F5B9-DAC2-41A5-016B77702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16" y="2646830"/>
                <a:ext cx="540211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D430823-4E73-012F-4BD8-7EFC5BADED37}"/>
              </a:ext>
            </a:extLst>
          </p:cNvPr>
          <p:cNvSpPr txBox="1"/>
          <p:nvPr/>
        </p:nvSpPr>
        <p:spPr>
          <a:xfrm>
            <a:off x="1405241" y="2723776"/>
            <a:ext cx="119103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Anna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89A9ED-2FD2-B406-CA4A-E7F5F228C954}"/>
              </a:ext>
            </a:extLst>
          </p:cNvPr>
          <p:cNvSpPr txBox="1"/>
          <p:nvPr/>
        </p:nvSpPr>
        <p:spPr>
          <a:xfrm>
            <a:off x="2967590" y="2616053"/>
            <a:ext cx="517770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47D74-0199-3BF6-A9DD-9C0C5B1F9538}"/>
              </a:ext>
            </a:extLst>
          </p:cNvPr>
          <p:cNvSpPr txBox="1"/>
          <p:nvPr/>
        </p:nvSpPr>
        <p:spPr>
          <a:xfrm>
            <a:off x="3997474" y="2739164"/>
            <a:ext cx="97462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Pink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F9DD37-6813-0498-A274-54384CEDCD8A}"/>
              </a:ext>
            </a:extLst>
          </p:cNvPr>
          <p:cNvSpPr txBox="1"/>
          <p:nvPr/>
        </p:nvSpPr>
        <p:spPr>
          <a:xfrm>
            <a:off x="5328000" y="2723776"/>
            <a:ext cx="115897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D820E8-97D3-9A5E-32CC-E7ACD4B83C27}"/>
              </a:ext>
            </a:extLst>
          </p:cNvPr>
          <p:cNvSpPr txBox="1"/>
          <p:nvPr/>
        </p:nvSpPr>
        <p:spPr>
          <a:xfrm>
            <a:off x="6842872" y="2723776"/>
            <a:ext cx="156773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84CB0C-A0A1-45D7-9E7A-E31756E90E29}"/>
              </a:ext>
            </a:extLst>
          </p:cNvPr>
          <p:cNvSpPr txBox="1"/>
          <p:nvPr/>
        </p:nvSpPr>
        <p:spPr>
          <a:xfrm>
            <a:off x="8644794" y="2646831"/>
            <a:ext cx="31739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0ABA7B-33DC-73B3-4C78-5EE9D302FA24}"/>
              </a:ext>
            </a:extLst>
          </p:cNvPr>
          <p:cNvSpPr txBox="1"/>
          <p:nvPr/>
        </p:nvSpPr>
        <p:spPr>
          <a:xfrm>
            <a:off x="9327772" y="2723775"/>
            <a:ext cx="83189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2F817C-BDDD-17D8-5DD2-C83E2D54A18B}"/>
              </a:ext>
            </a:extLst>
          </p:cNvPr>
          <p:cNvSpPr txBox="1"/>
          <p:nvPr/>
        </p:nvSpPr>
        <p:spPr>
          <a:xfrm>
            <a:off x="10693301" y="2723775"/>
            <a:ext cx="91210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Dog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1B48-999C-AF88-9530-62C177FC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16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D19D1E"/>
                </a:solidFill>
              </a:rPr>
              <a:t>9 items (answer)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1E30DA-9646-9A77-B2BD-56841CEDE8C1}"/>
              </a:ext>
            </a:extLst>
          </p:cNvPr>
          <p:cNvGrpSpPr/>
          <p:nvPr/>
        </p:nvGrpSpPr>
        <p:grpSpPr>
          <a:xfrm>
            <a:off x="555216" y="2616053"/>
            <a:ext cx="11050194" cy="923330"/>
            <a:chOff x="555216" y="2616053"/>
            <a:chExt cx="1105019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38D28DB-F5B9-DAC2-41A5-016B77702599}"/>
                    </a:ext>
                  </a:extLst>
                </p:cNvPr>
                <p:cNvSpPr txBox="1"/>
                <p:nvPr/>
              </p:nvSpPr>
              <p:spPr>
                <a:xfrm>
                  <a:off x="555216" y="2646830"/>
                  <a:ext cx="540211" cy="8309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oMath>
                    </m:oMathPara>
                  </a14:m>
                  <a:endPara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38D28DB-F5B9-DAC2-41A5-016B777025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16" y="2646830"/>
                  <a:ext cx="540211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430823-4E73-012F-4BD8-7EFC5BADED37}"/>
                </a:ext>
              </a:extLst>
            </p:cNvPr>
            <p:cNvSpPr txBox="1"/>
            <p:nvPr/>
          </p:nvSpPr>
          <p:spPr>
            <a:xfrm>
              <a:off x="1405241" y="2723776"/>
              <a:ext cx="1191032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Anna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89A9ED-2FD2-B406-CA4A-E7F5F228C954}"/>
                </a:ext>
              </a:extLst>
            </p:cNvPr>
            <p:cNvSpPr txBox="1"/>
            <p:nvPr/>
          </p:nvSpPr>
          <p:spPr>
            <a:xfrm>
              <a:off x="2967590" y="2616053"/>
              <a:ext cx="517770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</a:t>
              </a:r>
              <a:endPara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247D74-0199-3BF6-A9DD-9C0C5B1F9538}"/>
                </a:ext>
              </a:extLst>
            </p:cNvPr>
            <p:cNvSpPr txBox="1"/>
            <p:nvPr/>
          </p:nvSpPr>
          <p:spPr>
            <a:xfrm>
              <a:off x="3997474" y="2739164"/>
              <a:ext cx="9746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Pink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F9DD37-6813-0498-A274-54384CEDCD8A}"/>
                </a:ext>
              </a:extLst>
            </p:cNvPr>
            <p:cNvSpPr txBox="1"/>
            <p:nvPr/>
          </p:nvSpPr>
          <p:spPr>
            <a:xfrm>
              <a:off x="5328000" y="2723776"/>
              <a:ext cx="1158972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Book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D820E8-97D3-9A5E-32CC-E7ACD4B83C27}"/>
                </a:ext>
              </a:extLst>
            </p:cNvPr>
            <p:cNvSpPr txBox="1"/>
            <p:nvPr/>
          </p:nvSpPr>
          <p:spPr>
            <a:xfrm>
              <a:off x="6842872" y="2723776"/>
              <a:ext cx="156773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Similar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84CB0C-A0A1-45D7-9E7A-E31756E90E29}"/>
                </a:ext>
              </a:extLst>
            </p:cNvPr>
            <p:cNvSpPr txBox="1"/>
            <p:nvPr/>
          </p:nvSpPr>
          <p:spPr>
            <a:xfrm>
              <a:off x="8644794" y="2646831"/>
              <a:ext cx="317395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endPara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0ABA7B-33DC-73B3-4C78-5EE9D302FA24}"/>
                </a:ext>
              </a:extLst>
            </p:cNvPr>
            <p:cNvSpPr txBox="1"/>
            <p:nvPr/>
          </p:nvSpPr>
          <p:spPr>
            <a:xfrm>
              <a:off x="9327772" y="2723775"/>
              <a:ext cx="831894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Pea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2F817C-BDDD-17D8-5DD2-C83E2D54A18B}"/>
                </a:ext>
              </a:extLst>
            </p:cNvPr>
            <p:cNvSpPr txBox="1"/>
            <p:nvPr/>
          </p:nvSpPr>
          <p:spPr>
            <a:xfrm>
              <a:off x="10693301" y="2723775"/>
              <a:ext cx="91210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Dog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99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1B48-999C-AF88-9530-62C177FC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16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D19D1E"/>
                </a:solidFill>
              </a:rPr>
              <a:t>9 items (with a twist)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8D28DB-F5B9-DAC2-41A5-016B77702599}"/>
                  </a:ext>
                </a:extLst>
              </p:cNvPr>
              <p:cNvSpPr txBox="1"/>
              <p:nvPr/>
            </p:nvSpPr>
            <p:spPr>
              <a:xfrm>
                <a:off x="555216" y="2646830"/>
                <a:ext cx="54021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</m:t>
                      </m:r>
                    </m:oMath>
                  </m:oMathPara>
                </a14:m>
                <a:endPara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8D28DB-F5B9-DAC2-41A5-016B77702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16" y="2646830"/>
                <a:ext cx="540211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D430823-4E73-012F-4BD8-7EFC5BADED37}"/>
              </a:ext>
            </a:extLst>
          </p:cNvPr>
          <p:cNvSpPr txBox="1"/>
          <p:nvPr/>
        </p:nvSpPr>
        <p:spPr>
          <a:xfrm>
            <a:off x="1405241" y="2723776"/>
            <a:ext cx="97417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89A9ED-2FD2-B406-CA4A-E7F5F228C954}"/>
              </a:ext>
            </a:extLst>
          </p:cNvPr>
          <p:cNvSpPr txBox="1"/>
          <p:nvPr/>
        </p:nvSpPr>
        <p:spPr>
          <a:xfrm>
            <a:off x="2967590" y="2616053"/>
            <a:ext cx="436017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47D74-0199-3BF6-A9DD-9C0C5B1F9538}"/>
              </a:ext>
            </a:extLst>
          </p:cNvPr>
          <p:cNvSpPr txBox="1"/>
          <p:nvPr/>
        </p:nvSpPr>
        <p:spPr>
          <a:xfrm>
            <a:off x="3997474" y="2739164"/>
            <a:ext cx="10130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F9DD37-6813-0498-A274-54384CEDCD8A}"/>
              </a:ext>
            </a:extLst>
          </p:cNvPr>
          <p:cNvSpPr txBox="1"/>
          <p:nvPr/>
        </p:nvSpPr>
        <p:spPr>
          <a:xfrm>
            <a:off x="5328000" y="2723776"/>
            <a:ext cx="120943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D820E8-97D3-9A5E-32CC-E7ACD4B83C27}"/>
              </a:ext>
            </a:extLst>
          </p:cNvPr>
          <p:cNvSpPr txBox="1"/>
          <p:nvPr/>
        </p:nvSpPr>
        <p:spPr>
          <a:xfrm>
            <a:off x="6842872" y="2723776"/>
            <a:ext cx="127297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Quiet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84CB0C-A0A1-45D7-9E7A-E31756E90E29}"/>
              </a:ext>
            </a:extLst>
          </p:cNvPr>
          <p:cNvSpPr txBox="1"/>
          <p:nvPr/>
        </p:nvSpPr>
        <p:spPr>
          <a:xfrm>
            <a:off x="8470933" y="2646831"/>
            <a:ext cx="43120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0ABA7B-33DC-73B3-4C78-5EE9D302FA24}"/>
              </a:ext>
            </a:extLst>
          </p:cNvPr>
          <p:cNvSpPr txBox="1"/>
          <p:nvPr/>
        </p:nvSpPr>
        <p:spPr>
          <a:xfrm>
            <a:off x="9327772" y="2723775"/>
            <a:ext cx="86722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2F817C-BDDD-17D8-5DD2-C83E2D54A18B}"/>
              </a:ext>
            </a:extLst>
          </p:cNvPr>
          <p:cNvSpPr txBox="1"/>
          <p:nvPr/>
        </p:nvSpPr>
        <p:spPr>
          <a:xfrm>
            <a:off x="10693301" y="2723775"/>
            <a:ext cx="100130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Cow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Best Galton Board GIFs | Gfycat">
            <a:extLst>
              <a:ext uri="{FF2B5EF4-FFF2-40B4-BE49-F238E27FC236}">
                <a16:creationId xmlns:a16="http://schemas.microsoft.com/office/drawing/2014/main" id="{43B9DA67-D93A-8D78-C65F-9187C00B2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408" y="3885999"/>
            <a:ext cx="3387411" cy="25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5art creative coding black and white GIF - Find on GIFER">
            <a:extLst>
              <a:ext uri="{FF2B5EF4-FFF2-40B4-BE49-F238E27FC236}">
                <a16:creationId xmlns:a16="http://schemas.microsoft.com/office/drawing/2014/main" id="{D6427271-0D50-88B8-64DD-FF5E8FA52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2" y="3614458"/>
            <a:ext cx="3083639" cy="30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ometric Animations / 161122 gif openframeworks generative art geometry  creative coding code design animation gif art gif… | Animated gif art,  Animation, Geometric">
            <a:extLst>
              <a:ext uri="{FF2B5EF4-FFF2-40B4-BE49-F238E27FC236}">
                <a16:creationId xmlns:a16="http://schemas.microsoft.com/office/drawing/2014/main" id="{5EE0FE92-79A6-8DD7-3A95-BB9AC9B1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2" y="229090"/>
            <a:ext cx="2310953" cy="23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reative coding geometrie geometria GIF on GIFER - by Ballardana">
            <a:extLst>
              <a:ext uri="{FF2B5EF4-FFF2-40B4-BE49-F238E27FC236}">
                <a16:creationId xmlns:a16="http://schemas.microsoft.com/office/drawing/2014/main" id="{BEBD2DA8-78A7-7FDF-46D5-64C4B2772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656" y="22909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8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1B48-999C-AF88-9530-62C177FC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16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D19D1E"/>
                </a:solidFill>
              </a:rPr>
              <a:t>9 items (with a twist)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D5AD44-322A-2CDB-277D-64AB24120C9B}"/>
              </a:ext>
            </a:extLst>
          </p:cNvPr>
          <p:cNvGrpSpPr/>
          <p:nvPr/>
        </p:nvGrpSpPr>
        <p:grpSpPr>
          <a:xfrm>
            <a:off x="555216" y="2616053"/>
            <a:ext cx="11139385" cy="923330"/>
            <a:chOff x="555216" y="2616053"/>
            <a:chExt cx="11139385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38D28DB-F5B9-DAC2-41A5-016B77702599}"/>
                    </a:ext>
                  </a:extLst>
                </p:cNvPr>
                <p:cNvSpPr txBox="1"/>
                <p:nvPr/>
              </p:nvSpPr>
              <p:spPr>
                <a:xfrm>
                  <a:off x="555216" y="2646830"/>
                  <a:ext cx="540211" cy="8309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5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oMath>
                    </m:oMathPara>
                  </a14:m>
                  <a:endParaRPr kumimoji="0" lang="en-GB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38D28DB-F5B9-DAC2-41A5-016B777025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16" y="2646830"/>
                  <a:ext cx="540211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430823-4E73-012F-4BD8-7EFC5BADED37}"/>
                </a:ext>
              </a:extLst>
            </p:cNvPr>
            <p:cNvSpPr txBox="1"/>
            <p:nvPr/>
          </p:nvSpPr>
          <p:spPr>
            <a:xfrm>
              <a:off x="1405241" y="2723776"/>
              <a:ext cx="97417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Tom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89A9ED-2FD2-B406-CA4A-E7F5F228C954}"/>
                </a:ext>
              </a:extLst>
            </p:cNvPr>
            <p:cNvSpPr txBox="1"/>
            <p:nvPr/>
          </p:nvSpPr>
          <p:spPr>
            <a:xfrm>
              <a:off x="2967590" y="2616053"/>
              <a:ext cx="436017" cy="9233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</a:t>
              </a:r>
              <a:endPara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247D74-0199-3BF6-A9DD-9C0C5B1F9538}"/>
                </a:ext>
              </a:extLst>
            </p:cNvPr>
            <p:cNvSpPr txBox="1"/>
            <p:nvPr/>
          </p:nvSpPr>
          <p:spPr>
            <a:xfrm>
              <a:off x="3997474" y="2739164"/>
              <a:ext cx="1013098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Blue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F9DD37-6813-0498-A274-54384CEDCD8A}"/>
                </a:ext>
              </a:extLst>
            </p:cNvPr>
            <p:cNvSpPr txBox="1"/>
            <p:nvPr/>
          </p:nvSpPr>
          <p:spPr>
            <a:xfrm>
              <a:off x="5328000" y="2723776"/>
              <a:ext cx="1209434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Table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D820E8-97D3-9A5E-32CC-E7ACD4B83C27}"/>
                </a:ext>
              </a:extLst>
            </p:cNvPr>
            <p:cNvSpPr txBox="1"/>
            <p:nvPr/>
          </p:nvSpPr>
          <p:spPr>
            <a:xfrm>
              <a:off x="6842872" y="2723776"/>
              <a:ext cx="127297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Quiet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84CB0C-A0A1-45D7-9E7A-E31756E90E29}"/>
                </a:ext>
              </a:extLst>
            </p:cNvPr>
            <p:cNvSpPr txBox="1"/>
            <p:nvPr/>
          </p:nvSpPr>
          <p:spPr>
            <a:xfrm>
              <a:off x="8470933" y="2646831"/>
              <a:ext cx="431208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  <a:endPara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0ABA7B-33DC-73B3-4C78-5EE9D302FA24}"/>
                </a:ext>
              </a:extLst>
            </p:cNvPr>
            <p:cNvSpPr txBox="1"/>
            <p:nvPr/>
          </p:nvSpPr>
          <p:spPr>
            <a:xfrm>
              <a:off x="9327772" y="2723775"/>
              <a:ext cx="867225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Bee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2F817C-BDDD-17D8-5DD2-C83E2D54A18B}"/>
                </a:ext>
              </a:extLst>
            </p:cNvPr>
            <p:cNvSpPr txBox="1"/>
            <p:nvPr/>
          </p:nvSpPr>
          <p:spPr>
            <a:xfrm>
              <a:off x="10693301" y="2723775"/>
              <a:ext cx="1001300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Cow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6" name="Picture 2" descr="Best Galton Board GIFs | Gfycat">
            <a:extLst>
              <a:ext uri="{FF2B5EF4-FFF2-40B4-BE49-F238E27FC236}">
                <a16:creationId xmlns:a16="http://schemas.microsoft.com/office/drawing/2014/main" id="{43B9DA67-D93A-8D78-C65F-9187C00B2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408" y="3885999"/>
            <a:ext cx="3387411" cy="25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5art creative coding black and white GIF - Find on GIFER">
            <a:extLst>
              <a:ext uri="{FF2B5EF4-FFF2-40B4-BE49-F238E27FC236}">
                <a16:creationId xmlns:a16="http://schemas.microsoft.com/office/drawing/2014/main" id="{D6427271-0D50-88B8-64DD-FF5E8FA52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2" y="3614458"/>
            <a:ext cx="3083639" cy="30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ometric Animations / 161122 gif openframeworks generative art geometry  creative coding code design animation gif art gif… | Animated gif art,  Animation, Geometric">
            <a:extLst>
              <a:ext uri="{FF2B5EF4-FFF2-40B4-BE49-F238E27FC236}">
                <a16:creationId xmlns:a16="http://schemas.microsoft.com/office/drawing/2014/main" id="{5EE0FE92-79A6-8DD7-3A95-BB9AC9B1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2" y="229090"/>
            <a:ext cx="2310953" cy="23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reative coding geometrie geometria GIF on GIFER - by Ballardana">
            <a:extLst>
              <a:ext uri="{FF2B5EF4-FFF2-40B4-BE49-F238E27FC236}">
                <a16:creationId xmlns:a16="http://schemas.microsoft.com/office/drawing/2014/main" id="{BEBD2DA8-78A7-7FDF-46D5-64C4B2772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656" y="22909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1_Office Theme</vt:lpstr>
      <vt:lpstr>9 items</vt:lpstr>
      <vt:lpstr>9 items (answer)</vt:lpstr>
      <vt:lpstr>9 items (with a twist)</vt:lpstr>
      <vt:lpstr>9 items (with a twist)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items</dc:title>
  <dc:creator>Craig Barton</dc:creator>
  <cp:lastModifiedBy>Craig Barton</cp:lastModifiedBy>
  <cp:revision>1</cp:revision>
  <dcterms:created xsi:type="dcterms:W3CDTF">2022-11-30T11:44:18Z</dcterms:created>
  <dcterms:modified xsi:type="dcterms:W3CDTF">2022-11-30T11:44:49Z</dcterms:modified>
</cp:coreProperties>
</file>